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5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57AF07F-5CFA-408C-B54F-C56804653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70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9CE25A9-4A9B-46B2-A5CB-716A63B53D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072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A392EFA-FD7F-4660-AF92-DB074A38D40C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7FC148F-65F5-4D0A-95C1-53BDCF7159FB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55B18FA-FE84-41F2-9735-93D6492B8C75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622506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5612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65262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H060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祢聖首滿傷跡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O SACRED HEAD, NOW WOUNDED (1/3)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主，祢聖首滿傷跡，憂羞使祢頭垂；</a:t>
            </a:r>
          </a:p>
          <a:p>
            <a:pPr algn="ctr">
              <a:spcBef>
                <a:spcPts val="0"/>
              </a:spcBef>
            </a:pPr>
            <a:r>
              <a:rPr lang="en-US" altLang="zh-TW" sz="2600" dirty="0"/>
              <a:t>O sacred head, now wounded, with grief and shame weighed down,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祢的冠冕是荊棘，蔑視辱罵四圍。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Now scornfully surrounded with thorns, Thine only crown: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何等蒼白的臉面 - 濫被凌辱摧毀；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On sacred Head, what glory, what bliss till now was Thine!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從前發光的榮顏，如今何等憔悴。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Yet, though despised and gory, I joy to call Thee mine.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生命之主何榮耀，本享何等福樂；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What Thou, my Lord, hast suffered was all for sinners’ gain;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奇妙故事我知曉，今祢所受為我。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Mine, mine was the transgression, but Thine the deadly pain.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祢的憂愁和苦情，皆為罪人福祉；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Lo, here I fall, my Savior! </a:t>
            </a:r>
            <a:r>
              <a:rPr lang="en-US" altLang="zh-TW" sz="2800" dirty="0" err="1"/>
              <a:t>’Tis</a:t>
            </a:r>
            <a:r>
              <a:rPr lang="en-US" altLang="zh-TW" sz="2800" dirty="0"/>
              <a:t> I deserve Thy place;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我的所有乃惡行，祢的卻是受死。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Look on me with Thy favor, vouchsafe to me Thy grace.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為祢受死的憂苦，為祢恩憐無極，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What language shall I borrow to thank Thee, dearest friend,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我口無語能盡述    我心所有感激。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this Thy dying sorrow, Thy pity without end?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使我屬祢不變更，縱使我力敗頹；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make me Thine forever: and should I fainting be,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使我莫苟且偷生，若向祢愛減退。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Lord, let me never, never outlive my love to Thee.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710</TotalTime>
  <Words>328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H060  主，祢聖首滿傷跡  O SACRED HEAD, NOW WOUNDED (1/3)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H060 主，祢聖首滿傷跡 O SACRED HEAD, NOW WONDED</dc:title>
  <dc:subject>Hymnary 聖徒詩歌</dc:subject>
  <dc:creator>Attr. To St. Bernard of Clairvaux</dc:creator>
  <cp:lastModifiedBy>Timothy Liang</cp:lastModifiedBy>
  <cp:revision>73</cp:revision>
  <dcterms:created xsi:type="dcterms:W3CDTF">2001-04-19T19:07:54Z</dcterms:created>
  <dcterms:modified xsi:type="dcterms:W3CDTF">2017-08-01T14:43:54Z</dcterms:modified>
</cp:coreProperties>
</file>